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59" r:id="rId5"/>
    <p:sldId id="260" r:id="rId6"/>
    <p:sldId id="262" r:id="rId7"/>
    <p:sldId id="287" r:id="rId8"/>
    <p:sldId id="288" r:id="rId9"/>
    <p:sldId id="279" r:id="rId10"/>
    <p:sldId id="274" r:id="rId11"/>
    <p:sldId id="290" r:id="rId13"/>
    <p:sldId id="289" r:id="rId14"/>
    <p:sldId id="276" r:id="rId15"/>
    <p:sldId id="277" r:id="rId16"/>
    <p:sldId id="292" r:id="rId17"/>
    <p:sldId id="278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which scene need the motion state info </a:t>
            </a:r>
            <a:endParaRPr lang="en-US" altLang="zh-CN"/>
          </a:p>
          <a:p>
            <a:r>
              <a:rPr lang="en-US" altLang="zh-CN"/>
              <a:t>different part of hand should set different haptic solution</a:t>
            </a:r>
            <a:endParaRPr lang="en-US" altLang="zh-CN"/>
          </a:p>
          <a:p>
            <a:r>
              <a:rPr lang="en-US" altLang="zh-CN"/>
              <a:t>can motion state actually help the operating previous existing? reasearch objective </a:t>
            </a:r>
            <a:endParaRPr lang="en-US" altLang="zh-CN"/>
          </a:p>
          <a:p>
            <a:r>
              <a:rPr lang="en-US" altLang="zh-CN">
                <a:sym typeface="+mn-ea"/>
              </a:rPr>
              <a:t>how to pass the motion state to user method? design</a:t>
            </a:r>
            <a:endParaRPr lang="en-US" altLang="zh-CN"/>
          </a:p>
          <a:p>
            <a:r>
              <a:rPr lang="en-US" altLang="zh-CN">
                <a:sym typeface="+mn-ea"/>
              </a:rPr>
              <a:t>design from seniror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演示</Application>
  <PresentationFormat>宽屏</PresentationFormat>
  <Paragraphs>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application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24</cp:revision>
  <dcterms:created xsi:type="dcterms:W3CDTF">2023-03-20T11:59:00Z</dcterms:created>
  <dcterms:modified xsi:type="dcterms:W3CDTF">2023-04-05T03:44:52Z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